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4"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3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10B8A3-1486-49EB-AA85-3AD923D92E59}" type="datetimeFigureOut">
              <a:rPr lang="en-US" smtClean="0"/>
              <a:pPr/>
              <a:t>4/21/2015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B6973D-B5D5-46A3-A1DA-CA740D6CE5A8}" type="slidenum">
              <a:rPr lang="en-US" smtClean="0"/>
              <a:pPr/>
              <a:t>‹#›</a:t>
            </a:fld>
            <a:endParaRPr lang="en-US"/>
          </a:p>
        </p:txBody>
      </p:sp>
    </p:spTree>
    <p:extLst>
      <p:ext uri="{BB962C8B-B14F-4D97-AF65-F5344CB8AC3E}">
        <p14:creationId xmlns:p14="http://schemas.microsoft.com/office/powerpoint/2010/main" val="379587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3B6973D-B5D5-46A3-A1DA-CA740D6CE5A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6D10D6-D62B-4E53-8A88-0074ED65BC7F}" type="datetimeFigureOut">
              <a:rPr lang="en-US" smtClean="0"/>
              <a:pPr/>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7704E-3646-441D-A570-B6D44759585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D10D6-D62B-4E53-8A88-0074ED65BC7F}" type="datetimeFigureOut">
              <a:rPr lang="en-US" smtClean="0"/>
              <a:pPr/>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7704E-3646-441D-A570-B6D44759585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D10D6-D62B-4E53-8A88-0074ED65BC7F}" type="datetimeFigureOut">
              <a:rPr lang="en-US" smtClean="0"/>
              <a:pPr/>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7704E-3646-441D-A570-B6D44759585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D10D6-D62B-4E53-8A88-0074ED65BC7F}" type="datetimeFigureOut">
              <a:rPr lang="en-US" smtClean="0"/>
              <a:pPr/>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7704E-3646-441D-A570-B6D44759585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6D10D6-D62B-4E53-8A88-0074ED65BC7F}" type="datetimeFigureOut">
              <a:rPr lang="en-US" smtClean="0"/>
              <a:pPr/>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7704E-3646-441D-A570-B6D44759585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6D10D6-D62B-4E53-8A88-0074ED65BC7F}" type="datetimeFigureOut">
              <a:rPr lang="en-US" smtClean="0"/>
              <a:pPr/>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87704E-3646-441D-A570-B6D44759585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6D10D6-D62B-4E53-8A88-0074ED65BC7F}" type="datetimeFigureOut">
              <a:rPr lang="en-US" smtClean="0"/>
              <a:pPr/>
              <a:t>4/21/2015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87704E-3646-441D-A570-B6D44759585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6D10D6-D62B-4E53-8A88-0074ED65BC7F}" type="datetimeFigureOut">
              <a:rPr lang="en-US" smtClean="0"/>
              <a:pPr/>
              <a:t>4/21/2015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87704E-3646-441D-A570-B6D44759585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D10D6-D62B-4E53-8A88-0074ED65BC7F}" type="datetimeFigureOut">
              <a:rPr lang="en-US" smtClean="0"/>
              <a:pPr/>
              <a:t>4/21/2015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87704E-3646-441D-A570-B6D44759585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D10D6-D62B-4E53-8A88-0074ED65BC7F}" type="datetimeFigureOut">
              <a:rPr lang="en-US" smtClean="0"/>
              <a:pPr/>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87704E-3646-441D-A570-B6D44759585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D10D6-D62B-4E53-8A88-0074ED65BC7F}" type="datetimeFigureOut">
              <a:rPr lang="en-US" smtClean="0"/>
              <a:pPr/>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87704E-3646-441D-A570-B6D44759585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D10D6-D62B-4E53-8A88-0074ED65BC7F}" type="datetimeFigureOut">
              <a:rPr lang="en-US" smtClean="0"/>
              <a:pPr/>
              <a:t>4/21/2015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7704E-3646-441D-A570-B6D44759585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143000"/>
          </a:xfrm>
        </p:spPr>
        <p:txBody>
          <a:bodyPr/>
          <a:lstStyle/>
          <a:p>
            <a:r>
              <a:rPr lang="en-US" dirty="0" smtClean="0"/>
              <a:t>Hamstring Stretch</a:t>
            </a:r>
            <a:endParaRPr lang="en-US" dirty="0"/>
          </a:p>
        </p:txBody>
      </p:sp>
      <p:pic>
        <p:nvPicPr>
          <p:cNvPr id="1027" name="Picture 3" descr="C:\Users\Lindsey\Pictures\2011-07-18\001.JPG"/>
          <p:cNvPicPr>
            <a:picLocks noGrp="1" noChangeAspect="1" noChangeArrowheads="1"/>
          </p:cNvPicPr>
          <p:nvPr>
            <p:ph idx="1"/>
          </p:nvPr>
        </p:nvPicPr>
        <p:blipFill>
          <a:blip r:embed="rId3" cstate="print"/>
          <a:srcRect l="27780" b="10768"/>
          <a:stretch>
            <a:fillRect/>
          </a:stretch>
        </p:blipFill>
        <p:spPr bwMode="auto">
          <a:xfrm>
            <a:off x="304800" y="2743200"/>
            <a:ext cx="2590800" cy="2400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002.JPG"/>
          <p:cNvPicPr>
            <a:picLocks noChangeAspect="1"/>
          </p:cNvPicPr>
          <p:nvPr/>
        </p:nvPicPr>
        <p:blipFill>
          <a:blip r:embed="rId4" cstate="print"/>
          <a:srcRect l="35000" r="8333" b="10000"/>
          <a:stretch>
            <a:fillRect/>
          </a:stretch>
        </p:blipFill>
        <p:spPr>
          <a:xfrm>
            <a:off x="3124200" y="2590800"/>
            <a:ext cx="2514600" cy="2995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003.JPG"/>
          <p:cNvPicPr>
            <a:picLocks noChangeAspect="1"/>
          </p:cNvPicPr>
          <p:nvPr/>
        </p:nvPicPr>
        <p:blipFill>
          <a:blip r:embed="rId5" cstate="print"/>
          <a:srcRect l="21667" r="10000" b="7778"/>
          <a:stretch>
            <a:fillRect/>
          </a:stretch>
        </p:blipFill>
        <p:spPr>
          <a:xfrm>
            <a:off x="5867400" y="2590800"/>
            <a:ext cx="2895600" cy="2930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2667000" y="59436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13" name="TextBox 12"/>
          <p:cNvSpPr txBox="1"/>
          <p:nvPr/>
        </p:nvSpPr>
        <p:spPr>
          <a:xfrm>
            <a:off x="457200" y="1905000"/>
            <a:ext cx="2286000" cy="646331"/>
          </a:xfrm>
          <a:prstGeom prst="rect">
            <a:avLst/>
          </a:prstGeom>
          <a:noFill/>
        </p:spPr>
        <p:txBody>
          <a:bodyPr wrap="square" rtlCol="0">
            <a:spAutoFit/>
          </a:bodyPr>
          <a:lstStyle/>
          <a:p>
            <a:pPr algn="ctr"/>
            <a:r>
              <a:rPr lang="en-US" dirty="0" smtClean="0"/>
              <a:t>Place your heel on a stair. </a:t>
            </a:r>
            <a:endParaRPr lang="en-US" dirty="0"/>
          </a:p>
        </p:txBody>
      </p:sp>
      <p:sp>
        <p:nvSpPr>
          <p:cNvPr id="14" name="TextBox 13"/>
          <p:cNvSpPr txBox="1"/>
          <p:nvPr/>
        </p:nvSpPr>
        <p:spPr>
          <a:xfrm>
            <a:off x="3048000" y="1600200"/>
            <a:ext cx="2514600" cy="923330"/>
          </a:xfrm>
          <a:prstGeom prst="rect">
            <a:avLst/>
          </a:prstGeom>
          <a:noFill/>
        </p:spPr>
        <p:txBody>
          <a:bodyPr wrap="square" rtlCol="0">
            <a:spAutoFit/>
          </a:bodyPr>
          <a:lstStyle/>
          <a:p>
            <a:pPr algn="ctr"/>
            <a:r>
              <a:rPr lang="en-US" dirty="0" smtClean="0"/>
              <a:t>Cross your leg in front of your body keeping your torso facing forward.</a:t>
            </a:r>
            <a:endParaRPr lang="en-US" dirty="0"/>
          </a:p>
        </p:txBody>
      </p:sp>
      <p:sp>
        <p:nvSpPr>
          <p:cNvPr id="15" name="TextBox 14"/>
          <p:cNvSpPr txBox="1"/>
          <p:nvPr/>
        </p:nvSpPr>
        <p:spPr>
          <a:xfrm>
            <a:off x="5867400" y="1447800"/>
            <a:ext cx="2819400" cy="923330"/>
          </a:xfrm>
          <a:prstGeom prst="rect">
            <a:avLst/>
          </a:prstGeom>
          <a:noFill/>
        </p:spPr>
        <p:txBody>
          <a:bodyPr wrap="square" rtlCol="0">
            <a:spAutoFit/>
          </a:bodyPr>
          <a:lstStyle/>
          <a:p>
            <a:pPr algn="ctr"/>
            <a:r>
              <a:rPr lang="en-US" dirty="0" smtClean="0"/>
              <a:t>Place your heel on the opposite side keeping your torso facing forward.</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p:spPr>
        <p:txBody>
          <a:bodyPr/>
          <a:lstStyle/>
          <a:p>
            <a:r>
              <a:rPr lang="en-US" dirty="0" smtClean="0"/>
              <a:t>90x90 Stretch</a:t>
            </a:r>
            <a:endParaRPr lang="en-US" dirty="0"/>
          </a:p>
        </p:txBody>
      </p:sp>
      <p:pic>
        <p:nvPicPr>
          <p:cNvPr id="6" name="Content Placeholder 5" descr="019.JPG"/>
          <p:cNvPicPr>
            <a:picLocks noGrp="1" noChangeAspect="1"/>
          </p:cNvPicPr>
          <p:nvPr>
            <p:ph idx="1"/>
          </p:nvPr>
        </p:nvPicPr>
        <p:blipFill>
          <a:blip r:embed="rId3" cstate="print"/>
          <a:srcRect l="25307" t="18520"/>
          <a:stretch>
            <a:fillRect/>
          </a:stretch>
        </p:blipFill>
        <p:spPr>
          <a:xfrm>
            <a:off x="152400" y="685800"/>
            <a:ext cx="4114800" cy="5984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953000" y="56388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4724400" y="1752600"/>
            <a:ext cx="3505200" cy="3108543"/>
          </a:xfrm>
          <a:prstGeom prst="rect">
            <a:avLst/>
          </a:prstGeom>
          <a:noFill/>
        </p:spPr>
        <p:txBody>
          <a:bodyPr wrap="square" rtlCol="0">
            <a:spAutoFit/>
          </a:bodyPr>
          <a:lstStyle/>
          <a:p>
            <a:pPr algn="ctr"/>
            <a:r>
              <a:rPr lang="en-US" sz="2800" dirty="0" smtClean="0"/>
              <a:t>Place your forearm on a doorframe. Make a 90° angle at your elbow and a 90° angle at your armpit. Turn your body away from that arm.</a:t>
            </a:r>
            <a:endParaRPr 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p:spPr>
        <p:txBody>
          <a:bodyPr>
            <a:normAutofit fontScale="90000"/>
          </a:bodyPr>
          <a:lstStyle/>
          <a:p>
            <a:r>
              <a:rPr lang="en-US" dirty="0" smtClean="0"/>
              <a:t>Waist Band </a:t>
            </a:r>
            <a:br>
              <a:rPr lang="en-US" dirty="0" smtClean="0"/>
            </a:br>
            <a:r>
              <a:rPr lang="en-US" dirty="0" smtClean="0"/>
              <a:t>Turn In</a:t>
            </a:r>
            <a:endParaRPr lang="en-US" dirty="0"/>
          </a:p>
        </p:txBody>
      </p:sp>
      <p:pic>
        <p:nvPicPr>
          <p:cNvPr id="6" name="Content Placeholder 5" descr="020.JPG"/>
          <p:cNvPicPr>
            <a:picLocks noGrp="1" noChangeAspect="1"/>
          </p:cNvPicPr>
          <p:nvPr>
            <p:ph idx="1"/>
          </p:nvPr>
        </p:nvPicPr>
        <p:blipFill>
          <a:blip r:embed="rId3" cstate="print"/>
          <a:srcRect l="24693" r="28166" b="27604"/>
          <a:stretch>
            <a:fillRect/>
          </a:stretch>
        </p:blipFill>
        <p:spPr>
          <a:xfrm>
            <a:off x="5867400" y="228600"/>
            <a:ext cx="3088758" cy="6324600"/>
          </a:xfrm>
          <a:prstGeom prst="rect">
            <a:avLst/>
          </a:prstGeom>
          <a:ln>
            <a:noFill/>
          </a:ln>
          <a:effectLst>
            <a:softEdge rad="112500"/>
          </a:effectLst>
        </p:spPr>
      </p:pic>
      <p:pic>
        <p:nvPicPr>
          <p:cNvPr id="7" name="Picture 6" descr="021.JPG"/>
          <p:cNvPicPr>
            <a:picLocks noChangeAspect="1"/>
          </p:cNvPicPr>
          <p:nvPr/>
        </p:nvPicPr>
        <p:blipFill>
          <a:blip r:embed="rId4" cstate="print"/>
          <a:srcRect l="17284" r="30864" b="20370"/>
          <a:stretch>
            <a:fillRect/>
          </a:stretch>
        </p:blipFill>
        <p:spPr>
          <a:xfrm>
            <a:off x="228600" y="312057"/>
            <a:ext cx="3048000" cy="6241143"/>
          </a:xfrm>
          <a:prstGeom prst="rect">
            <a:avLst/>
          </a:prstGeom>
          <a:ln>
            <a:noFill/>
          </a:ln>
          <a:effectLst>
            <a:softEdge rad="112500"/>
          </a:effectLst>
        </p:spPr>
      </p:pic>
      <p:sp>
        <p:nvSpPr>
          <p:cNvPr id="8" name="TextBox 7"/>
          <p:cNvSpPr txBox="1"/>
          <p:nvPr/>
        </p:nvSpPr>
        <p:spPr>
          <a:xfrm>
            <a:off x="3276600" y="58674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9" name="TextBox 8"/>
          <p:cNvSpPr txBox="1"/>
          <p:nvPr/>
        </p:nvSpPr>
        <p:spPr>
          <a:xfrm>
            <a:off x="3505200" y="2133600"/>
            <a:ext cx="2057400" cy="2862322"/>
          </a:xfrm>
          <a:prstGeom prst="rect">
            <a:avLst/>
          </a:prstGeom>
          <a:noFill/>
        </p:spPr>
        <p:txBody>
          <a:bodyPr wrap="square" rtlCol="0">
            <a:spAutoFit/>
          </a:bodyPr>
          <a:lstStyle/>
          <a:p>
            <a:pPr algn="ctr"/>
            <a:r>
              <a:rPr lang="en-US" sz="2000" dirty="0" smtClean="0"/>
              <a:t>Place your hand behind your back in your waist band. Place the back of your elbow on a doorframe. Turn in toward your arm.</a:t>
            </a:r>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76600" y="152400"/>
            <a:ext cx="6019800" cy="1143000"/>
          </a:xfrm>
        </p:spPr>
        <p:txBody>
          <a:bodyPr/>
          <a:lstStyle/>
          <a:p>
            <a:r>
              <a:rPr lang="en-US" dirty="0" smtClean="0"/>
              <a:t>Window Stretch</a:t>
            </a:r>
            <a:endParaRPr lang="en-US" dirty="0"/>
          </a:p>
        </p:txBody>
      </p:sp>
      <p:pic>
        <p:nvPicPr>
          <p:cNvPr id="6" name="Content Placeholder 5" descr="022.JPG"/>
          <p:cNvPicPr>
            <a:picLocks noGrp="1" noChangeAspect="1"/>
          </p:cNvPicPr>
          <p:nvPr>
            <p:ph idx="1"/>
          </p:nvPr>
        </p:nvPicPr>
        <p:blipFill>
          <a:blip r:embed="rId3" cstate="print"/>
          <a:srcRect l="27552" t="16836" r="14083"/>
          <a:stretch>
            <a:fillRect/>
          </a:stretch>
        </p:blipFill>
        <p:spPr>
          <a:xfrm>
            <a:off x="0" y="1"/>
            <a:ext cx="3838378"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800600" y="51054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4800600" y="1676400"/>
            <a:ext cx="3124200" cy="2308324"/>
          </a:xfrm>
          <a:prstGeom prst="rect">
            <a:avLst/>
          </a:prstGeom>
          <a:noFill/>
        </p:spPr>
        <p:txBody>
          <a:bodyPr wrap="square" rtlCol="0">
            <a:spAutoFit/>
          </a:bodyPr>
          <a:lstStyle/>
          <a:p>
            <a:pPr algn="ctr"/>
            <a:r>
              <a:rPr lang="en-US" sz="2400" dirty="0" smtClean="0"/>
              <a:t>Place your forearm on the wall in front of you with a 90° angle at your elbow and a 90° angle at your armpit. Turn in toward your arm.</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0600" y="228600"/>
            <a:ext cx="4724400" cy="1143000"/>
          </a:xfrm>
        </p:spPr>
        <p:txBody>
          <a:bodyPr/>
          <a:lstStyle/>
          <a:p>
            <a:r>
              <a:rPr lang="en-US" dirty="0" smtClean="0"/>
              <a:t>Counter Stretch</a:t>
            </a:r>
            <a:endParaRPr lang="en-US" dirty="0"/>
          </a:p>
        </p:txBody>
      </p:sp>
      <p:pic>
        <p:nvPicPr>
          <p:cNvPr id="6" name="Content Placeholder 5" descr="023.JPG"/>
          <p:cNvPicPr>
            <a:picLocks noGrp="1" noChangeAspect="1"/>
          </p:cNvPicPr>
          <p:nvPr>
            <p:ph idx="1"/>
          </p:nvPr>
        </p:nvPicPr>
        <p:blipFill>
          <a:blip r:embed="rId3" cstate="print"/>
          <a:srcRect l="6734" t="29655" r="3697" b="15819"/>
          <a:stretch>
            <a:fillRect/>
          </a:stretch>
        </p:blipFill>
        <p:spPr>
          <a:xfrm>
            <a:off x="152399" y="152400"/>
            <a:ext cx="4936816" cy="6553200"/>
          </a:xfrm>
          <a:prstGeom prst="rect">
            <a:avLst/>
          </a:prstGeom>
          <a:ln>
            <a:noFill/>
          </a:ln>
          <a:effectLst>
            <a:softEdge rad="112500"/>
          </a:effectLst>
        </p:spPr>
      </p:pic>
      <p:sp>
        <p:nvSpPr>
          <p:cNvPr id="7" name="TextBox 6"/>
          <p:cNvSpPr txBox="1"/>
          <p:nvPr/>
        </p:nvSpPr>
        <p:spPr>
          <a:xfrm>
            <a:off x="5334000" y="48006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5715000" y="1676400"/>
            <a:ext cx="2819400" cy="2308324"/>
          </a:xfrm>
          <a:prstGeom prst="rect">
            <a:avLst/>
          </a:prstGeom>
          <a:noFill/>
        </p:spPr>
        <p:txBody>
          <a:bodyPr wrap="square" rtlCol="0">
            <a:spAutoFit/>
          </a:bodyPr>
          <a:lstStyle/>
          <a:p>
            <a:pPr algn="ctr"/>
            <a:r>
              <a:rPr lang="en-US" sz="2400" dirty="0" smtClean="0"/>
              <a:t>Place your hand upside down on a countertop directly behind you and straighten your elbow.</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67200" y="0"/>
            <a:ext cx="5029200" cy="1143000"/>
          </a:xfrm>
        </p:spPr>
        <p:txBody>
          <a:bodyPr>
            <a:normAutofit/>
          </a:bodyPr>
          <a:lstStyle/>
          <a:p>
            <a:r>
              <a:rPr lang="en-US" sz="4800" dirty="0" smtClean="0"/>
              <a:t>Frog Stretch</a:t>
            </a:r>
            <a:endParaRPr lang="en-US" sz="4800" dirty="0"/>
          </a:p>
        </p:txBody>
      </p:sp>
      <p:pic>
        <p:nvPicPr>
          <p:cNvPr id="6" name="Content Placeholder 5" descr="024.JPG"/>
          <p:cNvPicPr>
            <a:picLocks noGrp="1" noChangeAspect="1"/>
          </p:cNvPicPr>
          <p:nvPr>
            <p:ph idx="1"/>
          </p:nvPr>
        </p:nvPicPr>
        <p:blipFill>
          <a:blip r:embed="rId3" cstate="print"/>
          <a:srcRect l="18050" t="26741" r="5738" b="17103"/>
          <a:stretch>
            <a:fillRect/>
          </a:stretch>
        </p:blipFill>
        <p:spPr>
          <a:xfrm>
            <a:off x="3996267" y="3276600"/>
            <a:ext cx="5147734" cy="3581400"/>
          </a:xfrm>
          <a:prstGeom prst="rect">
            <a:avLst/>
          </a:prstGeom>
          <a:ln>
            <a:noFill/>
          </a:ln>
          <a:effectLst>
            <a:softEdge rad="112500"/>
          </a:effectLst>
        </p:spPr>
      </p:pic>
      <p:pic>
        <p:nvPicPr>
          <p:cNvPr id="7" name="Picture 6" descr="025.JPG"/>
          <p:cNvPicPr>
            <a:picLocks noChangeAspect="1"/>
          </p:cNvPicPr>
          <p:nvPr/>
        </p:nvPicPr>
        <p:blipFill>
          <a:blip r:embed="rId4" cstate="print"/>
          <a:srcRect l="19149" t="21276" r="12234" b="8511"/>
          <a:stretch>
            <a:fillRect/>
          </a:stretch>
        </p:blipFill>
        <p:spPr>
          <a:xfrm>
            <a:off x="-1" y="0"/>
            <a:ext cx="4865255" cy="3733800"/>
          </a:xfrm>
          <a:prstGeom prst="rect">
            <a:avLst/>
          </a:prstGeom>
          <a:ln>
            <a:noFill/>
          </a:ln>
          <a:effectLst>
            <a:softEdge rad="112500"/>
          </a:effectLst>
        </p:spPr>
      </p:pic>
      <p:sp>
        <p:nvSpPr>
          <p:cNvPr id="8" name="TextBox 7"/>
          <p:cNvSpPr txBox="1"/>
          <p:nvPr/>
        </p:nvSpPr>
        <p:spPr>
          <a:xfrm>
            <a:off x="228600" y="48006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9" name="TextBox 8"/>
          <p:cNvSpPr txBox="1"/>
          <p:nvPr/>
        </p:nvSpPr>
        <p:spPr>
          <a:xfrm>
            <a:off x="5105400" y="1143000"/>
            <a:ext cx="3429000" cy="1569660"/>
          </a:xfrm>
          <a:prstGeom prst="rect">
            <a:avLst/>
          </a:prstGeom>
          <a:noFill/>
        </p:spPr>
        <p:txBody>
          <a:bodyPr wrap="square" rtlCol="0">
            <a:spAutoFit/>
          </a:bodyPr>
          <a:lstStyle/>
          <a:p>
            <a:pPr algn="ctr"/>
            <a:r>
              <a:rPr lang="en-US" sz="2400" dirty="0" smtClean="0"/>
              <a:t>Get on your hands and knees. Spread your knees and feet apart. Lean down to your forearms. </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smtClean="0"/>
              <a:t>Prayer Stretch</a:t>
            </a:r>
            <a:endParaRPr lang="en-US" dirty="0"/>
          </a:p>
        </p:txBody>
      </p:sp>
      <p:pic>
        <p:nvPicPr>
          <p:cNvPr id="6" name="Content Placeholder 5" descr="026.JPG"/>
          <p:cNvPicPr>
            <a:picLocks noGrp="1" noChangeAspect="1"/>
          </p:cNvPicPr>
          <p:nvPr>
            <p:ph idx="1"/>
          </p:nvPr>
        </p:nvPicPr>
        <p:blipFill>
          <a:blip r:embed="rId3" cstate="print"/>
          <a:srcRect l="19695" t="11785" b="22553"/>
          <a:stretch>
            <a:fillRect/>
          </a:stretch>
        </p:blipFill>
        <p:spPr>
          <a:xfrm>
            <a:off x="990600" y="838200"/>
            <a:ext cx="7331292" cy="4495800"/>
          </a:xfrm>
          <a:prstGeom prst="rect">
            <a:avLst/>
          </a:prstGeom>
          <a:ln>
            <a:noFill/>
          </a:ln>
          <a:effectLst>
            <a:softEdge rad="112500"/>
          </a:effectLst>
        </p:spPr>
      </p:pic>
      <p:sp>
        <p:nvSpPr>
          <p:cNvPr id="7" name="TextBox 6"/>
          <p:cNvSpPr txBox="1"/>
          <p:nvPr/>
        </p:nvSpPr>
        <p:spPr>
          <a:xfrm>
            <a:off x="2667000" y="6150114"/>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990600" y="5467290"/>
            <a:ext cx="7315200" cy="400110"/>
          </a:xfrm>
          <a:prstGeom prst="rect">
            <a:avLst/>
          </a:prstGeom>
          <a:noFill/>
        </p:spPr>
        <p:txBody>
          <a:bodyPr wrap="square" rtlCol="0">
            <a:spAutoFit/>
          </a:bodyPr>
          <a:lstStyle/>
          <a:p>
            <a:pPr algn="ctr"/>
            <a:r>
              <a:rPr lang="en-US" sz="2000" dirty="0" smtClean="0"/>
              <a:t>Get on your hands and knees and lean back on your heels.</a:t>
            </a:r>
            <a:endParaRPr 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5600" y="914400"/>
            <a:ext cx="8229600" cy="1447800"/>
          </a:xfrm>
        </p:spPr>
        <p:txBody>
          <a:bodyPr>
            <a:normAutofit/>
          </a:bodyPr>
          <a:lstStyle/>
          <a:p>
            <a:r>
              <a:rPr lang="en-US" dirty="0" smtClean="0"/>
              <a:t>Sumo Squat</a:t>
            </a:r>
            <a:br>
              <a:rPr lang="en-US" dirty="0" smtClean="0"/>
            </a:br>
            <a:r>
              <a:rPr lang="en-US" dirty="0" smtClean="0"/>
              <a:t>***</a:t>
            </a:r>
            <a:endParaRPr lang="en-US" dirty="0"/>
          </a:p>
        </p:txBody>
      </p:sp>
      <p:pic>
        <p:nvPicPr>
          <p:cNvPr id="6" name="Content Placeholder 5" descr="027.JPG"/>
          <p:cNvPicPr>
            <a:picLocks noGrp="1" noChangeAspect="1"/>
          </p:cNvPicPr>
          <p:nvPr>
            <p:ph idx="1"/>
          </p:nvPr>
        </p:nvPicPr>
        <p:blipFill>
          <a:blip r:embed="rId3" cstate="print"/>
          <a:srcRect l="32322" r="20958" b="17503"/>
          <a:stretch>
            <a:fillRect/>
          </a:stretch>
        </p:blipFill>
        <p:spPr>
          <a:xfrm>
            <a:off x="152399" y="152400"/>
            <a:ext cx="4833257" cy="6400800"/>
          </a:xfrm>
          <a:prstGeom prst="rect">
            <a:avLst/>
          </a:prstGeom>
          <a:ln>
            <a:noFill/>
          </a:ln>
          <a:effectLst>
            <a:softEdge rad="112500"/>
          </a:effectLst>
        </p:spPr>
      </p:pic>
      <p:sp>
        <p:nvSpPr>
          <p:cNvPr id="7" name="TextBox 6"/>
          <p:cNvSpPr txBox="1"/>
          <p:nvPr/>
        </p:nvSpPr>
        <p:spPr>
          <a:xfrm>
            <a:off x="5105400" y="54864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5715000" y="2057400"/>
            <a:ext cx="2743200" cy="2308324"/>
          </a:xfrm>
          <a:prstGeom prst="rect">
            <a:avLst/>
          </a:prstGeom>
          <a:noFill/>
        </p:spPr>
        <p:txBody>
          <a:bodyPr wrap="square" rtlCol="0">
            <a:spAutoFit/>
          </a:bodyPr>
          <a:lstStyle/>
          <a:p>
            <a:pPr algn="ctr"/>
            <a:r>
              <a:rPr lang="en-US" sz="2400" dirty="0" smtClean="0"/>
              <a:t>Standing spread your knees apart with your feet facing outward. Squat down keeping your back straight.</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4191000" cy="944562"/>
          </a:xfrm>
        </p:spPr>
        <p:txBody>
          <a:bodyPr>
            <a:normAutofit/>
          </a:bodyPr>
          <a:lstStyle/>
          <a:p>
            <a:r>
              <a:rPr lang="en-US" dirty="0" smtClean="0"/>
              <a:t>Tribal Squats</a:t>
            </a:r>
            <a:endParaRPr lang="en-US" dirty="0"/>
          </a:p>
        </p:txBody>
      </p:sp>
      <p:pic>
        <p:nvPicPr>
          <p:cNvPr id="6" name="Content Placeholder 5" descr="028.JPG"/>
          <p:cNvPicPr>
            <a:picLocks noGrp="1" noChangeAspect="1"/>
          </p:cNvPicPr>
          <p:nvPr>
            <p:ph idx="1"/>
          </p:nvPr>
        </p:nvPicPr>
        <p:blipFill>
          <a:blip r:embed="rId3" cstate="print"/>
          <a:srcRect l="27271" r="22220" b="15819"/>
          <a:stretch>
            <a:fillRect/>
          </a:stretch>
        </p:blipFill>
        <p:spPr>
          <a:xfrm>
            <a:off x="228600" y="1600200"/>
            <a:ext cx="4572000" cy="5181600"/>
          </a:xfrm>
          <a:prstGeom prst="rect">
            <a:avLst/>
          </a:prstGeom>
          <a:ln>
            <a:noFill/>
          </a:ln>
          <a:effectLst>
            <a:softEdge rad="112500"/>
          </a:effectLst>
        </p:spPr>
      </p:pic>
      <p:pic>
        <p:nvPicPr>
          <p:cNvPr id="7" name="Picture 6" descr="029.JPG"/>
          <p:cNvPicPr>
            <a:picLocks noChangeAspect="1"/>
          </p:cNvPicPr>
          <p:nvPr/>
        </p:nvPicPr>
        <p:blipFill>
          <a:blip r:embed="rId4" cstate="print"/>
          <a:srcRect l="23333" r="17407"/>
          <a:stretch>
            <a:fillRect/>
          </a:stretch>
        </p:blipFill>
        <p:spPr>
          <a:xfrm>
            <a:off x="4953000" y="228600"/>
            <a:ext cx="3962400" cy="5193030"/>
          </a:xfrm>
          <a:prstGeom prst="rect">
            <a:avLst/>
          </a:prstGeom>
          <a:ln>
            <a:noFill/>
          </a:ln>
          <a:effectLst>
            <a:softEdge rad="112500"/>
          </a:effectLst>
        </p:spPr>
      </p:pic>
      <p:sp>
        <p:nvSpPr>
          <p:cNvPr id="8" name="TextBox 7"/>
          <p:cNvSpPr txBox="1"/>
          <p:nvPr/>
        </p:nvSpPr>
        <p:spPr>
          <a:xfrm>
            <a:off x="5410200" y="56388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9" name="TextBox 8"/>
          <p:cNvSpPr txBox="1"/>
          <p:nvPr/>
        </p:nvSpPr>
        <p:spPr>
          <a:xfrm>
            <a:off x="304800" y="457200"/>
            <a:ext cx="4343400" cy="1200329"/>
          </a:xfrm>
          <a:prstGeom prst="rect">
            <a:avLst/>
          </a:prstGeom>
          <a:noFill/>
        </p:spPr>
        <p:txBody>
          <a:bodyPr wrap="square" rtlCol="0">
            <a:spAutoFit/>
          </a:bodyPr>
          <a:lstStyle/>
          <a:p>
            <a:pPr algn="ctr"/>
            <a:r>
              <a:rPr lang="en-US" dirty="0" smtClean="0"/>
              <a:t>Go into a squat position with your back straight. Bring your knee up to the opposite elbow. Return to squat position. Bring other knee to opposite elbow.</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04800"/>
            <a:ext cx="8229600" cy="1143000"/>
          </a:xfrm>
        </p:spPr>
        <p:txBody>
          <a:bodyPr/>
          <a:lstStyle/>
          <a:p>
            <a:r>
              <a:rPr lang="en-US" dirty="0" smtClean="0"/>
              <a:t>Doorway Marches</a:t>
            </a:r>
            <a:endParaRPr lang="en-US" dirty="0"/>
          </a:p>
        </p:txBody>
      </p:sp>
      <p:pic>
        <p:nvPicPr>
          <p:cNvPr id="6" name="Content Placeholder 5" descr="030.JPG"/>
          <p:cNvPicPr>
            <a:picLocks noGrp="1" noChangeAspect="1"/>
          </p:cNvPicPr>
          <p:nvPr>
            <p:ph idx="1"/>
          </p:nvPr>
        </p:nvPicPr>
        <p:blipFill>
          <a:blip r:embed="rId3" cstate="print"/>
          <a:srcRect l="12332"/>
          <a:stretch>
            <a:fillRect/>
          </a:stretch>
        </p:blipFill>
        <p:spPr>
          <a:xfrm>
            <a:off x="152400" y="152400"/>
            <a:ext cx="3810000" cy="4800600"/>
          </a:xfrm>
          <a:prstGeom prst="rect">
            <a:avLst/>
          </a:prstGeom>
          <a:ln>
            <a:noFill/>
          </a:ln>
          <a:effectLst>
            <a:softEdge rad="112500"/>
          </a:effectLst>
        </p:spPr>
      </p:pic>
      <p:pic>
        <p:nvPicPr>
          <p:cNvPr id="7" name="Picture 6" descr="031.JPG"/>
          <p:cNvPicPr>
            <a:picLocks noChangeAspect="1"/>
          </p:cNvPicPr>
          <p:nvPr/>
        </p:nvPicPr>
        <p:blipFill>
          <a:blip r:embed="rId4" cstate="print"/>
          <a:srcRect l="7407" b="4478"/>
          <a:stretch>
            <a:fillRect/>
          </a:stretch>
        </p:blipFill>
        <p:spPr>
          <a:xfrm>
            <a:off x="4800600" y="685800"/>
            <a:ext cx="3810000" cy="4876800"/>
          </a:xfrm>
          <a:prstGeom prst="rect">
            <a:avLst/>
          </a:prstGeom>
          <a:ln>
            <a:noFill/>
          </a:ln>
          <a:effectLst>
            <a:softEdge rad="112500"/>
          </a:effectLst>
        </p:spPr>
      </p:pic>
      <p:sp>
        <p:nvSpPr>
          <p:cNvPr id="5" name="TextBox 4"/>
          <p:cNvSpPr txBox="1"/>
          <p:nvPr/>
        </p:nvSpPr>
        <p:spPr>
          <a:xfrm>
            <a:off x="5029200" y="57912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152400" y="4999672"/>
            <a:ext cx="3886200" cy="1477328"/>
          </a:xfrm>
          <a:prstGeom prst="rect">
            <a:avLst/>
          </a:prstGeom>
          <a:noFill/>
        </p:spPr>
        <p:txBody>
          <a:bodyPr wrap="square" rtlCol="0">
            <a:spAutoFit/>
          </a:bodyPr>
          <a:lstStyle/>
          <a:p>
            <a:pPr algn="ctr"/>
            <a:r>
              <a:rPr lang="en-US" dirty="0" smtClean="0"/>
              <a:t>Lean forward with your hands on a doorway. Bring one knee toward your chest in a marching motion coming up on your toe with the standing foot. Bring down and repeat with other leg.</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62600" y="381000"/>
            <a:ext cx="3962400" cy="1600200"/>
          </a:xfrm>
        </p:spPr>
        <p:txBody>
          <a:bodyPr>
            <a:normAutofit/>
          </a:bodyPr>
          <a:lstStyle/>
          <a:p>
            <a:r>
              <a:rPr lang="en-US" dirty="0" smtClean="0"/>
              <a:t>Butt on Wall </a:t>
            </a:r>
            <a:br>
              <a:rPr lang="en-US" dirty="0" smtClean="0"/>
            </a:br>
            <a:r>
              <a:rPr lang="en-US" dirty="0" smtClean="0"/>
              <a:t>Stretch</a:t>
            </a:r>
            <a:endParaRPr lang="en-US" dirty="0"/>
          </a:p>
        </p:txBody>
      </p:sp>
      <p:pic>
        <p:nvPicPr>
          <p:cNvPr id="6" name="Content Placeholder 5" descr="032.JPG"/>
          <p:cNvPicPr>
            <a:picLocks noGrp="1" noChangeAspect="1"/>
          </p:cNvPicPr>
          <p:nvPr>
            <p:ph idx="1"/>
          </p:nvPr>
        </p:nvPicPr>
        <p:blipFill>
          <a:blip r:embed="rId3" cstate="print"/>
          <a:srcRect l="26008" t="6734" r="4542" b="10768"/>
          <a:stretch>
            <a:fillRect/>
          </a:stretch>
        </p:blipFill>
        <p:spPr>
          <a:xfrm>
            <a:off x="228600" y="152400"/>
            <a:ext cx="5645020"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990600" y="59436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6172200" y="2363212"/>
            <a:ext cx="2667000" cy="3046988"/>
          </a:xfrm>
          <a:prstGeom prst="rect">
            <a:avLst/>
          </a:prstGeom>
          <a:noFill/>
        </p:spPr>
        <p:txBody>
          <a:bodyPr wrap="square" rtlCol="0">
            <a:spAutoFit/>
          </a:bodyPr>
          <a:lstStyle/>
          <a:p>
            <a:pPr algn="ctr"/>
            <a:r>
              <a:rPr lang="en-US" sz="2400" dirty="0" smtClean="0"/>
              <a:t>Lay on your back. Put one foot flat on the wall and cross the other foot over your knee. Bring your butt as close to the wall as you can.</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Fetal Roll Back</a:t>
            </a:r>
            <a:endParaRPr lang="en-US" dirty="0"/>
          </a:p>
        </p:txBody>
      </p:sp>
      <p:pic>
        <p:nvPicPr>
          <p:cNvPr id="6" name="Content Placeholder 5" descr="004.JPG"/>
          <p:cNvPicPr>
            <a:picLocks noGrp="1" noChangeAspect="1"/>
          </p:cNvPicPr>
          <p:nvPr>
            <p:ph idx="1"/>
          </p:nvPr>
        </p:nvPicPr>
        <p:blipFill>
          <a:blip r:embed="rId3" cstate="print"/>
          <a:srcRect l="15907" t="15153" b="12452"/>
          <a:stretch>
            <a:fillRect/>
          </a:stretch>
        </p:blipFill>
        <p:spPr>
          <a:xfrm>
            <a:off x="228600" y="1295400"/>
            <a:ext cx="2971800" cy="2590800"/>
          </a:xfrm>
          <a:prstGeom prst="rect">
            <a:avLst/>
          </a:prstGeom>
          <a:ln>
            <a:noFill/>
          </a:ln>
          <a:effectLst>
            <a:softEdge rad="112500"/>
          </a:effectLst>
        </p:spPr>
      </p:pic>
      <p:pic>
        <p:nvPicPr>
          <p:cNvPr id="7" name="Picture 6" descr="005.JPG"/>
          <p:cNvPicPr>
            <a:picLocks noChangeAspect="1"/>
          </p:cNvPicPr>
          <p:nvPr/>
        </p:nvPicPr>
        <p:blipFill>
          <a:blip r:embed="rId4" cstate="print"/>
          <a:srcRect l="13333" r="14167"/>
          <a:stretch>
            <a:fillRect/>
          </a:stretch>
        </p:blipFill>
        <p:spPr>
          <a:xfrm>
            <a:off x="3276601" y="1219200"/>
            <a:ext cx="2501493" cy="2587752"/>
          </a:xfrm>
          <a:prstGeom prst="rect">
            <a:avLst/>
          </a:prstGeom>
          <a:ln>
            <a:noFill/>
          </a:ln>
          <a:effectLst>
            <a:softEdge rad="112500"/>
          </a:effectLst>
        </p:spPr>
      </p:pic>
      <p:pic>
        <p:nvPicPr>
          <p:cNvPr id="8" name="Picture 7" descr="006.JPG"/>
          <p:cNvPicPr>
            <a:picLocks noChangeAspect="1"/>
          </p:cNvPicPr>
          <p:nvPr/>
        </p:nvPicPr>
        <p:blipFill>
          <a:blip r:embed="rId5" cstate="print"/>
          <a:srcRect l="20000" t="32222" r="27500"/>
          <a:stretch>
            <a:fillRect/>
          </a:stretch>
        </p:blipFill>
        <p:spPr>
          <a:xfrm>
            <a:off x="6019801" y="1295400"/>
            <a:ext cx="2809559" cy="2587752"/>
          </a:xfrm>
          <a:prstGeom prst="rect">
            <a:avLst/>
          </a:prstGeom>
          <a:ln>
            <a:noFill/>
          </a:ln>
          <a:effectLst>
            <a:softEdge rad="112500"/>
          </a:effectLst>
        </p:spPr>
      </p:pic>
      <p:sp>
        <p:nvSpPr>
          <p:cNvPr id="9" name="TextBox 8"/>
          <p:cNvSpPr txBox="1"/>
          <p:nvPr/>
        </p:nvSpPr>
        <p:spPr>
          <a:xfrm>
            <a:off x="2667000" y="59436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10" name="TextBox 9"/>
          <p:cNvSpPr txBox="1"/>
          <p:nvPr/>
        </p:nvSpPr>
        <p:spPr>
          <a:xfrm>
            <a:off x="609600" y="4191000"/>
            <a:ext cx="7848600" cy="1015663"/>
          </a:xfrm>
          <a:prstGeom prst="rect">
            <a:avLst/>
          </a:prstGeom>
          <a:noFill/>
        </p:spPr>
        <p:txBody>
          <a:bodyPr wrap="square" rtlCol="0">
            <a:spAutoFit/>
          </a:bodyPr>
          <a:lstStyle/>
          <a:p>
            <a:pPr algn="ctr"/>
            <a:r>
              <a:rPr lang="en-US" sz="2000" dirty="0" smtClean="0"/>
              <a:t>Lay on your side. Curl your knees up toward your chest. Slowly swing your arm from the front to the back looking over your shoulder as you go. Slowly bring it back to the front.</a:t>
            </a: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0" y="274638"/>
            <a:ext cx="2971800" cy="1782762"/>
          </a:xfrm>
        </p:spPr>
        <p:txBody>
          <a:bodyPr>
            <a:normAutofit/>
          </a:bodyPr>
          <a:lstStyle/>
          <a:p>
            <a:r>
              <a:rPr lang="en-US" dirty="0" smtClean="0"/>
              <a:t>Table Sit </a:t>
            </a:r>
            <a:br>
              <a:rPr lang="en-US" dirty="0" smtClean="0"/>
            </a:br>
            <a:r>
              <a:rPr lang="en-US" dirty="0" smtClean="0"/>
              <a:t>Stretch</a:t>
            </a:r>
            <a:endParaRPr lang="en-US" dirty="0"/>
          </a:p>
        </p:txBody>
      </p:sp>
      <p:pic>
        <p:nvPicPr>
          <p:cNvPr id="6" name="Content Placeholder 5" descr="034.JPG"/>
          <p:cNvPicPr>
            <a:picLocks noGrp="1" noChangeAspect="1"/>
          </p:cNvPicPr>
          <p:nvPr>
            <p:ph idx="1"/>
          </p:nvPr>
        </p:nvPicPr>
        <p:blipFill>
          <a:blip r:embed="rId3" cstate="print"/>
          <a:srcRect l="15907" t="23570" r="20958" b="9085"/>
          <a:stretch>
            <a:fillRect/>
          </a:stretch>
        </p:blipFill>
        <p:spPr>
          <a:xfrm>
            <a:off x="228600" y="152400"/>
            <a:ext cx="5905500"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524000" y="6073914"/>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6324600" y="2286000"/>
            <a:ext cx="2667000" cy="3139321"/>
          </a:xfrm>
          <a:prstGeom prst="rect">
            <a:avLst/>
          </a:prstGeom>
          <a:noFill/>
        </p:spPr>
        <p:txBody>
          <a:bodyPr wrap="square" rtlCol="0">
            <a:spAutoFit/>
          </a:bodyPr>
          <a:lstStyle/>
          <a:p>
            <a:pPr algn="ctr"/>
            <a:r>
              <a:rPr lang="en-US" sz="2200" dirty="0" smtClean="0"/>
              <a:t>Place the outside of your lower leg on a table in front of you. Pull your foot across so your knee is in line with the middle of your torso. Lean forward over your knee.</a:t>
            </a:r>
            <a:endParaRPr lang="en-US" sz="2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0800" y="609600"/>
            <a:ext cx="8229600" cy="1143000"/>
          </a:xfrm>
        </p:spPr>
        <p:txBody>
          <a:bodyPr/>
          <a:lstStyle/>
          <a:p>
            <a:r>
              <a:rPr lang="en-US" dirty="0" smtClean="0"/>
              <a:t>Corner Stretch</a:t>
            </a:r>
            <a:endParaRPr lang="en-US" dirty="0"/>
          </a:p>
        </p:txBody>
      </p:sp>
      <p:pic>
        <p:nvPicPr>
          <p:cNvPr id="6" name="Content Placeholder 5" descr="035.JPG"/>
          <p:cNvPicPr>
            <a:picLocks noGrp="1" noChangeAspect="1"/>
          </p:cNvPicPr>
          <p:nvPr>
            <p:ph idx="1"/>
          </p:nvPr>
        </p:nvPicPr>
        <p:blipFill>
          <a:blip r:embed="rId3" cstate="print"/>
          <a:srcRect l="16328" t="15153" r="11838"/>
          <a:stretch>
            <a:fillRect/>
          </a:stretch>
        </p:blipFill>
        <p:spPr>
          <a:xfrm>
            <a:off x="152400" y="76200"/>
            <a:ext cx="4238521" cy="6675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953000" y="59436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4724400" y="2414587"/>
            <a:ext cx="3962400" cy="2462213"/>
          </a:xfrm>
          <a:prstGeom prst="rect">
            <a:avLst/>
          </a:prstGeom>
          <a:noFill/>
        </p:spPr>
        <p:txBody>
          <a:bodyPr wrap="square" rtlCol="0">
            <a:spAutoFit/>
          </a:bodyPr>
          <a:lstStyle/>
          <a:p>
            <a:pPr algn="ctr"/>
            <a:r>
              <a:rPr lang="en-US" sz="2200" dirty="0" smtClean="0"/>
              <a:t>Put one foot in the corner. Place your forearms on both walls. Make a 90° angle at your elbows and a 90° angle at your armpits. Lean your body forward supporting your weight with your leg not your arms.</a:t>
            </a:r>
            <a:endParaRPr lang="en-US" sz="2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Figure 4 Stretch</a:t>
            </a:r>
            <a:endParaRPr lang="en-US" dirty="0"/>
          </a:p>
        </p:txBody>
      </p:sp>
      <p:pic>
        <p:nvPicPr>
          <p:cNvPr id="6" name="Content Placeholder 5" descr="037.JPG"/>
          <p:cNvPicPr>
            <a:picLocks noGrp="1" noChangeAspect="1"/>
          </p:cNvPicPr>
          <p:nvPr>
            <p:ph idx="1"/>
          </p:nvPr>
        </p:nvPicPr>
        <p:blipFill>
          <a:blip r:embed="rId3" cstate="print"/>
          <a:srcRect t="11785" r="15907" b="9085"/>
          <a:stretch>
            <a:fillRect/>
          </a:stretch>
        </p:blipFill>
        <p:spPr>
          <a:xfrm>
            <a:off x="381000" y="1295400"/>
            <a:ext cx="6154434" cy="4343400"/>
          </a:xfrm>
          <a:prstGeom prst="rect">
            <a:avLst/>
          </a:prstGeom>
          <a:ln>
            <a:noFill/>
          </a:ln>
          <a:effectLst>
            <a:softEdge rad="112500"/>
          </a:effectLst>
        </p:spPr>
      </p:pic>
      <p:sp>
        <p:nvSpPr>
          <p:cNvPr id="5" name="TextBox 8"/>
          <p:cNvSpPr txBox="1"/>
          <p:nvPr/>
        </p:nvSpPr>
        <p:spPr>
          <a:xfrm>
            <a:off x="1981200" y="5769114"/>
            <a:ext cx="3276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t>Hold: 		Reps:</a:t>
            </a:r>
          </a:p>
          <a:p>
            <a:r>
              <a:rPr lang="en-US" sz="2000" b="1" dirty="0" smtClean="0"/>
              <a:t>Sets:         	Times/day:</a:t>
            </a:r>
            <a:endParaRPr lang="en-US" sz="2000" b="1" dirty="0"/>
          </a:p>
        </p:txBody>
      </p:sp>
      <p:sp>
        <p:nvSpPr>
          <p:cNvPr id="7" name="TextBox 6"/>
          <p:cNvSpPr txBox="1"/>
          <p:nvPr/>
        </p:nvSpPr>
        <p:spPr>
          <a:xfrm>
            <a:off x="6705600" y="1676400"/>
            <a:ext cx="2209800" cy="3416320"/>
          </a:xfrm>
          <a:prstGeom prst="rect">
            <a:avLst/>
          </a:prstGeom>
          <a:noFill/>
        </p:spPr>
        <p:txBody>
          <a:bodyPr wrap="square" rtlCol="0">
            <a:spAutoFit/>
          </a:bodyPr>
          <a:lstStyle/>
          <a:p>
            <a:pPr algn="ctr"/>
            <a:r>
              <a:rPr lang="en-US" sz="2400" dirty="0" smtClean="0"/>
              <a:t>Lay on your back with your knees bent. Cross one foot over your knee and apply pressure downward to your knee.</a:t>
            </a: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4200" y="609600"/>
            <a:ext cx="8229600" cy="1143000"/>
          </a:xfrm>
        </p:spPr>
        <p:txBody>
          <a:bodyPr>
            <a:normAutofit/>
          </a:bodyPr>
          <a:lstStyle/>
          <a:p>
            <a:r>
              <a:rPr lang="en-US" sz="6000" dirty="0" smtClean="0"/>
              <a:t>Knee Rocks</a:t>
            </a:r>
            <a:endParaRPr lang="en-US" sz="6000" dirty="0"/>
          </a:p>
        </p:txBody>
      </p:sp>
      <p:pic>
        <p:nvPicPr>
          <p:cNvPr id="6" name="Content Placeholder 5" descr="038.JPG"/>
          <p:cNvPicPr>
            <a:picLocks noGrp="1" noChangeAspect="1"/>
          </p:cNvPicPr>
          <p:nvPr>
            <p:ph idx="1"/>
          </p:nvPr>
        </p:nvPicPr>
        <p:blipFill>
          <a:blip r:embed="rId3" cstate="print"/>
          <a:srcRect l="23483" t="28622" r="4542" b="9084"/>
          <a:stretch>
            <a:fillRect/>
          </a:stretch>
        </p:blipFill>
        <p:spPr>
          <a:xfrm>
            <a:off x="152400" y="3429000"/>
            <a:ext cx="5165124"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040.JPG"/>
          <p:cNvPicPr>
            <a:picLocks noChangeAspect="1"/>
          </p:cNvPicPr>
          <p:nvPr/>
        </p:nvPicPr>
        <p:blipFill>
          <a:blip r:embed="rId4" cstate="print"/>
          <a:srcRect l="14706" t="23529" b="9804"/>
          <a:stretch>
            <a:fillRect/>
          </a:stretch>
        </p:blipFill>
        <p:spPr>
          <a:xfrm>
            <a:off x="152400" y="183932"/>
            <a:ext cx="5181600" cy="3092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5638800" y="56388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10" name="TextBox 9"/>
          <p:cNvSpPr txBox="1"/>
          <p:nvPr/>
        </p:nvSpPr>
        <p:spPr>
          <a:xfrm>
            <a:off x="5638800" y="2199144"/>
            <a:ext cx="3124200" cy="2677656"/>
          </a:xfrm>
          <a:prstGeom prst="rect">
            <a:avLst/>
          </a:prstGeom>
          <a:noFill/>
        </p:spPr>
        <p:txBody>
          <a:bodyPr wrap="square" rtlCol="0">
            <a:spAutoFit/>
          </a:bodyPr>
          <a:lstStyle/>
          <a:p>
            <a:pPr algn="ctr"/>
            <a:r>
              <a:rPr lang="en-US" sz="2400" dirty="0" smtClean="0"/>
              <a:t>Lay on your back with your knees bent at together. Let them slowly fall to one side. Return to the center. Repeat to the other side.</a:t>
            </a: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91200" y="304800"/>
            <a:ext cx="3886200" cy="2057400"/>
          </a:xfrm>
        </p:spPr>
        <p:txBody>
          <a:bodyPr>
            <a:normAutofit/>
          </a:bodyPr>
          <a:lstStyle/>
          <a:p>
            <a:r>
              <a:rPr lang="en-US" dirty="0" smtClean="0"/>
              <a:t>Monster </a:t>
            </a:r>
            <a:br>
              <a:rPr lang="en-US" dirty="0" smtClean="0"/>
            </a:br>
            <a:r>
              <a:rPr lang="en-US" dirty="0" smtClean="0"/>
              <a:t>Walk</a:t>
            </a:r>
            <a:endParaRPr lang="en-US" dirty="0"/>
          </a:p>
        </p:txBody>
      </p:sp>
      <p:pic>
        <p:nvPicPr>
          <p:cNvPr id="6" name="Content Placeholder 5" descr="041.JPG"/>
          <p:cNvPicPr>
            <a:picLocks noGrp="1" noChangeAspect="1"/>
          </p:cNvPicPr>
          <p:nvPr>
            <p:ph idx="1"/>
          </p:nvPr>
        </p:nvPicPr>
        <p:blipFill>
          <a:blip r:embed="rId3" cstate="print"/>
          <a:srcRect l="36110" r="26008" b="9084"/>
          <a:stretch>
            <a:fillRect/>
          </a:stretch>
        </p:blipFill>
        <p:spPr>
          <a:xfrm>
            <a:off x="76200" y="137160"/>
            <a:ext cx="2971800" cy="5349240"/>
          </a:xfrm>
          <a:prstGeom prst="rect">
            <a:avLst/>
          </a:prstGeom>
          <a:ln>
            <a:noFill/>
          </a:ln>
          <a:effectLst>
            <a:softEdge rad="112500"/>
          </a:effectLst>
        </p:spPr>
      </p:pic>
      <p:pic>
        <p:nvPicPr>
          <p:cNvPr id="7" name="Picture 6" descr="042.JPG"/>
          <p:cNvPicPr>
            <a:picLocks noChangeAspect="1"/>
          </p:cNvPicPr>
          <p:nvPr/>
        </p:nvPicPr>
        <p:blipFill>
          <a:blip r:embed="rId4" cstate="print"/>
          <a:srcRect l="29412" r="27451" b="8497"/>
          <a:stretch>
            <a:fillRect/>
          </a:stretch>
        </p:blipFill>
        <p:spPr>
          <a:xfrm>
            <a:off x="3276600" y="228600"/>
            <a:ext cx="3200400" cy="5181600"/>
          </a:xfrm>
          <a:prstGeom prst="rect">
            <a:avLst/>
          </a:prstGeom>
          <a:ln>
            <a:noFill/>
          </a:ln>
          <a:effectLst>
            <a:softEdge rad="112500"/>
          </a:effectLst>
        </p:spPr>
      </p:pic>
      <p:sp>
        <p:nvSpPr>
          <p:cNvPr id="8" name="TextBox 7"/>
          <p:cNvSpPr txBox="1"/>
          <p:nvPr/>
        </p:nvSpPr>
        <p:spPr>
          <a:xfrm>
            <a:off x="1905000" y="57150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9" name="TextBox 8"/>
          <p:cNvSpPr txBox="1"/>
          <p:nvPr/>
        </p:nvSpPr>
        <p:spPr>
          <a:xfrm>
            <a:off x="6553200" y="2477631"/>
            <a:ext cx="2438400" cy="2246769"/>
          </a:xfrm>
          <a:prstGeom prst="rect">
            <a:avLst/>
          </a:prstGeom>
          <a:noFill/>
        </p:spPr>
        <p:txBody>
          <a:bodyPr wrap="square" rtlCol="0">
            <a:spAutoFit/>
          </a:bodyPr>
          <a:lstStyle/>
          <a:p>
            <a:pPr algn="ctr"/>
            <a:r>
              <a:rPr lang="en-US" sz="2000" dirty="0" smtClean="0"/>
              <a:t>With a band around your lower legs get into the squat position. Keep your back upright and straight. Side step slowly.</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43600" y="914400"/>
            <a:ext cx="3429000" cy="1143000"/>
          </a:xfrm>
        </p:spPr>
        <p:txBody>
          <a:bodyPr/>
          <a:lstStyle/>
          <a:p>
            <a:r>
              <a:rPr lang="en-US" dirty="0" smtClean="0"/>
              <a:t>Cross Over</a:t>
            </a:r>
            <a:endParaRPr lang="en-US" dirty="0"/>
          </a:p>
        </p:txBody>
      </p:sp>
      <p:pic>
        <p:nvPicPr>
          <p:cNvPr id="6" name="Content Placeholder 5" descr="004.JPG"/>
          <p:cNvPicPr>
            <a:picLocks noGrp="1" noChangeAspect="1"/>
          </p:cNvPicPr>
          <p:nvPr>
            <p:ph idx="1"/>
          </p:nvPr>
        </p:nvPicPr>
        <p:blipFill>
          <a:blip r:embed="rId3" cstate="print"/>
          <a:srcRect l="18157" t="32221"/>
          <a:stretch>
            <a:fillRect/>
          </a:stretch>
        </p:blipFill>
        <p:spPr>
          <a:xfrm>
            <a:off x="304800" y="762000"/>
            <a:ext cx="6011411" cy="5105400"/>
          </a:xfrm>
          <a:prstGeom prst="rect">
            <a:avLst/>
          </a:prstGeom>
          <a:ln>
            <a:noFill/>
          </a:ln>
          <a:effectLst>
            <a:softEdge rad="112500"/>
          </a:effectLst>
        </p:spPr>
      </p:pic>
      <p:sp>
        <p:nvSpPr>
          <p:cNvPr id="8" name="TextBox 8"/>
          <p:cNvSpPr txBox="1"/>
          <p:nvPr/>
        </p:nvSpPr>
        <p:spPr>
          <a:xfrm>
            <a:off x="2133600" y="5921514"/>
            <a:ext cx="3276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t>Hold: 		Reps:</a:t>
            </a:r>
          </a:p>
          <a:p>
            <a:r>
              <a:rPr lang="en-US" sz="2000" b="1" dirty="0" smtClean="0"/>
              <a:t>Sets:         	Times/day:</a:t>
            </a:r>
            <a:endParaRPr lang="en-US" sz="2000" b="1" dirty="0"/>
          </a:p>
        </p:txBody>
      </p:sp>
      <p:sp>
        <p:nvSpPr>
          <p:cNvPr id="9" name="TextBox 8"/>
          <p:cNvSpPr txBox="1"/>
          <p:nvPr/>
        </p:nvSpPr>
        <p:spPr>
          <a:xfrm>
            <a:off x="6400800" y="2363212"/>
            <a:ext cx="2590800" cy="3046988"/>
          </a:xfrm>
          <a:prstGeom prst="rect">
            <a:avLst/>
          </a:prstGeom>
          <a:noFill/>
        </p:spPr>
        <p:txBody>
          <a:bodyPr wrap="square" rtlCol="0">
            <a:spAutoFit/>
          </a:bodyPr>
          <a:lstStyle/>
          <a:p>
            <a:pPr algn="ctr"/>
            <a:r>
              <a:rPr lang="en-US" sz="2400" dirty="0" smtClean="0"/>
              <a:t>Lay on your back with your legs straight. Bend one knee and cross is over the other leg. Pull this knee outward and upward.</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0" y="304800"/>
            <a:ext cx="3048000" cy="1981200"/>
          </a:xfrm>
        </p:spPr>
        <p:txBody>
          <a:bodyPr>
            <a:normAutofit/>
          </a:bodyPr>
          <a:lstStyle/>
          <a:p>
            <a:r>
              <a:rPr lang="en-US" dirty="0" smtClean="0"/>
              <a:t>Hitch </a:t>
            </a:r>
            <a:br>
              <a:rPr lang="en-US" dirty="0" smtClean="0"/>
            </a:br>
            <a:r>
              <a:rPr lang="en-US" dirty="0" smtClean="0"/>
              <a:t>Hikers </a:t>
            </a:r>
            <a:endParaRPr lang="en-US" dirty="0"/>
          </a:p>
        </p:txBody>
      </p:sp>
      <p:pic>
        <p:nvPicPr>
          <p:cNvPr id="6" name="Content Placeholder 5" descr="001.JPG"/>
          <p:cNvPicPr>
            <a:picLocks noGrp="1" noChangeAspect="1"/>
          </p:cNvPicPr>
          <p:nvPr>
            <p:ph idx="1"/>
          </p:nvPr>
        </p:nvPicPr>
        <p:blipFill>
          <a:blip r:embed="rId3" cstate="print"/>
          <a:srcRect l="8827" t="32938" r="8079" b="13163"/>
          <a:stretch>
            <a:fillRect/>
          </a:stretch>
        </p:blipFill>
        <p:spPr>
          <a:xfrm>
            <a:off x="0" y="0"/>
            <a:ext cx="6421967" cy="3124200"/>
          </a:xfrm>
          <a:prstGeom prst="rect">
            <a:avLst/>
          </a:prstGeom>
          <a:ln>
            <a:noFill/>
          </a:ln>
          <a:effectLst>
            <a:softEdge rad="112500"/>
          </a:effectLst>
        </p:spPr>
      </p:pic>
      <p:pic>
        <p:nvPicPr>
          <p:cNvPr id="7" name="Picture 6" descr="002.JPG"/>
          <p:cNvPicPr>
            <a:picLocks noChangeAspect="1"/>
          </p:cNvPicPr>
          <p:nvPr/>
        </p:nvPicPr>
        <p:blipFill>
          <a:blip r:embed="rId4" cstate="print"/>
          <a:srcRect l="17143" t="30476" r="15714" b="10476"/>
          <a:stretch>
            <a:fillRect/>
          </a:stretch>
        </p:blipFill>
        <p:spPr>
          <a:xfrm>
            <a:off x="0" y="3886200"/>
            <a:ext cx="6477000" cy="2971800"/>
          </a:xfrm>
          <a:prstGeom prst="rect">
            <a:avLst/>
          </a:prstGeom>
          <a:ln>
            <a:noFill/>
          </a:ln>
          <a:effectLst>
            <a:softEdge rad="112500"/>
          </a:effectLst>
        </p:spPr>
      </p:pic>
      <p:sp>
        <p:nvSpPr>
          <p:cNvPr id="8" name="TextBox 8"/>
          <p:cNvSpPr txBox="1"/>
          <p:nvPr/>
        </p:nvSpPr>
        <p:spPr>
          <a:xfrm>
            <a:off x="1752600" y="3178314"/>
            <a:ext cx="3276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t>Hold: 		Reps:</a:t>
            </a:r>
          </a:p>
          <a:p>
            <a:r>
              <a:rPr lang="en-US" sz="2000" b="1" dirty="0" smtClean="0"/>
              <a:t>Sets:         	Times/day:</a:t>
            </a:r>
            <a:endParaRPr lang="en-US" sz="2000" b="1" dirty="0"/>
          </a:p>
        </p:txBody>
      </p:sp>
      <p:sp>
        <p:nvSpPr>
          <p:cNvPr id="9" name="TextBox 8"/>
          <p:cNvSpPr txBox="1"/>
          <p:nvPr/>
        </p:nvSpPr>
        <p:spPr>
          <a:xfrm>
            <a:off x="6553200" y="2362200"/>
            <a:ext cx="2514600" cy="3785652"/>
          </a:xfrm>
          <a:prstGeom prst="rect">
            <a:avLst/>
          </a:prstGeom>
          <a:noFill/>
        </p:spPr>
        <p:txBody>
          <a:bodyPr wrap="square" rtlCol="0">
            <a:spAutoFit/>
          </a:bodyPr>
          <a:lstStyle/>
          <a:p>
            <a:pPr algn="ctr"/>
            <a:r>
              <a:rPr lang="en-US" sz="2000" dirty="0" smtClean="0"/>
              <a:t>Lay on your back with your arm out to the side in line with your shoulder. Use a weight to hold your arm in this position. Bend your elbow to 90° and slowly bring your hand backward and forward. </a:t>
            </a:r>
          </a:p>
          <a:p>
            <a:pPr algn="ctr"/>
            <a:r>
              <a:rPr lang="en-US" sz="2000" dirty="0" smtClean="0"/>
              <a:t>(A weight may/may not be needed)</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1800" y="228600"/>
            <a:ext cx="3352800" cy="1143000"/>
          </a:xfrm>
        </p:spPr>
        <p:txBody>
          <a:bodyPr>
            <a:normAutofit fontScale="90000"/>
          </a:bodyPr>
          <a:lstStyle/>
          <a:p>
            <a:r>
              <a:rPr lang="en-US" dirty="0" smtClean="0"/>
              <a:t>Cross Knee </a:t>
            </a:r>
            <a:br>
              <a:rPr lang="en-US" dirty="0" smtClean="0"/>
            </a:br>
            <a:r>
              <a:rPr lang="en-US" dirty="0" smtClean="0"/>
              <a:t>Rock</a:t>
            </a:r>
            <a:endParaRPr lang="en-US" dirty="0"/>
          </a:p>
        </p:txBody>
      </p:sp>
      <p:pic>
        <p:nvPicPr>
          <p:cNvPr id="6" name="Content Placeholder 5" descr="007.JPG"/>
          <p:cNvPicPr>
            <a:picLocks noGrp="1" noChangeAspect="1"/>
          </p:cNvPicPr>
          <p:nvPr>
            <p:ph idx="1"/>
          </p:nvPr>
        </p:nvPicPr>
        <p:blipFill>
          <a:blip r:embed="rId3" cstate="print"/>
          <a:srcRect l="20607" t="10990" r="5209" b="17573"/>
          <a:stretch>
            <a:fillRect/>
          </a:stretch>
        </p:blipFill>
        <p:spPr>
          <a:xfrm>
            <a:off x="76200" y="609600"/>
            <a:ext cx="3352800" cy="2421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008.JPG"/>
          <p:cNvPicPr>
            <a:picLocks noChangeAspect="1"/>
          </p:cNvPicPr>
          <p:nvPr/>
        </p:nvPicPr>
        <p:blipFill>
          <a:blip r:embed="rId4" cstate="print"/>
          <a:srcRect l="27551" t="28571" b="8163"/>
          <a:stretch>
            <a:fillRect/>
          </a:stretch>
        </p:blipFill>
        <p:spPr>
          <a:xfrm>
            <a:off x="5791200" y="685800"/>
            <a:ext cx="3230831"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009.JPG"/>
          <p:cNvPicPr>
            <a:picLocks noChangeAspect="1"/>
          </p:cNvPicPr>
          <p:nvPr/>
        </p:nvPicPr>
        <p:blipFill>
          <a:blip r:embed="rId5" cstate="print"/>
          <a:srcRect l="21622" t="21622" b="9910"/>
          <a:stretch>
            <a:fillRect/>
          </a:stretch>
        </p:blipFill>
        <p:spPr>
          <a:xfrm>
            <a:off x="3048000" y="1676400"/>
            <a:ext cx="3092116" cy="2394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2667000" y="59436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10" name="TextBox 9"/>
          <p:cNvSpPr txBox="1"/>
          <p:nvPr/>
        </p:nvSpPr>
        <p:spPr>
          <a:xfrm>
            <a:off x="1295400" y="4343400"/>
            <a:ext cx="6477000" cy="1200329"/>
          </a:xfrm>
          <a:prstGeom prst="rect">
            <a:avLst/>
          </a:prstGeom>
          <a:noFill/>
        </p:spPr>
        <p:txBody>
          <a:bodyPr wrap="square" rtlCol="0">
            <a:spAutoFit/>
          </a:bodyPr>
          <a:lstStyle/>
          <a:p>
            <a:pPr algn="ctr"/>
            <a:r>
              <a:rPr lang="en-US" sz="2400" dirty="0" smtClean="0"/>
              <a:t>Lay on your back. Cross one foot over one leg. Roll your legs to one side. Return to the middle. Roll your legs to the other side.</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8229600" cy="1143000"/>
          </a:xfrm>
        </p:spPr>
        <p:txBody>
          <a:bodyPr/>
          <a:lstStyle/>
          <a:p>
            <a:r>
              <a:rPr lang="en-US" dirty="0" smtClean="0"/>
              <a:t>Dollar Stretch</a:t>
            </a:r>
            <a:endParaRPr lang="en-US" dirty="0"/>
          </a:p>
        </p:txBody>
      </p:sp>
      <p:pic>
        <p:nvPicPr>
          <p:cNvPr id="6" name="Content Placeholder 5" descr="010.JPG"/>
          <p:cNvPicPr>
            <a:picLocks noGrp="1" noChangeAspect="1"/>
          </p:cNvPicPr>
          <p:nvPr>
            <p:ph idx="1"/>
          </p:nvPr>
        </p:nvPicPr>
        <p:blipFill>
          <a:blip r:embed="rId3" cstate="print"/>
          <a:srcRect l="25127" t="4542" r="16788" b="18011"/>
          <a:stretch>
            <a:fillRect/>
          </a:stretch>
        </p:blipFill>
        <p:spPr>
          <a:xfrm rot="5400000">
            <a:off x="152399" y="762001"/>
            <a:ext cx="5334000" cy="5333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p:cNvSpPr txBox="1"/>
          <p:nvPr/>
        </p:nvSpPr>
        <p:spPr>
          <a:xfrm>
            <a:off x="914400" y="6150114"/>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6019800" y="1524000"/>
            <a:ext cx="2438400" cy="3108543"/>
          </a:xfrm>
          <a:prstGeom prst="rect">
            <a:avLst/>
          </a:prstGeom>
          <a:noFill/>
        </p:spPr>
        <p:txBody>
          <a:bodyPr wrap="square" rtlCol="0">
            <a:spAutoFit/>
          </a:bodyPr>
          <a:lstStyle/>
          <a:p>
            <a:pPr algn="ctr"/>
            <a:r>
              <a:rPr lang="en-US" sz="2800" dirty="0" smtClean="0"/>
              <a:t>Place one foot up on a chair. Bend forward and reach toward the floor with both hands.</a:t>
            </a: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143000"/>
          </a:xfrm>
        </p:spPr>
        <p:txBody>
          <a:bodyPr/>
          <a:lstStyle/>
          <a:p>
            <a:r>
              <a:rPr lang="en-US" dirty="0" smtClean="0"/>
              <a:t>Half </a:t>
            </a:r>
            <a:r>
              <a:rPr lang="en-US" dirty="0" err="1" smtClean="0"/>
              <a:t>Wimpies</a:t>
            </a:r>
            <a:endParaRPr lang="en-US" dirty="0"/>
          </a:p>
        </p:txBody>
      </p:sp>
      <p:pic>
        <p:nvPicPr>
          <p:cNvPr id="6" name="Content Placeholder 5" descr="011.JPG"/>
          <p:cNvPicPr>
            <a:picLocks noGrp="1" noChangeAspect="1"/>
          </p:cNvPicPr>
          <p:nvPr>
            <p:ph idx="1"/>
          </p:nvPr>
        </p:nvPicPr>
        <p:blipFill>
          <a:blip r:embed="rId3" cstate="print"/>
          <a:srcRect l="24746" r="15907"/>
          <a:stretch>
            <a:fillRect/>
          </a:stretch>
        </p:blipFill>
        <p:spPr>
          <a:xfrm>
            <a:off x="228600" y="609600"/>
            <a:ext cx="4267200" cy="5392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914400" y="6073914"/>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5029200" y="1066800"/>
            <a:ext cx="3733800" cy="4401205"/>
          </a:xfrm>
          <a:prstGeom prst="rect">
            <a:avLst/>
          </a:prstGeom>
          <a:noFill/>
        </p:spPr>
        <p:txBody>
          <a:bodyPr wrap="square" rtlCol="0">
            <a:spAutoFit/>
          </a:bodyPr>
          <a:lstStyle/>
          <a:p>
            <a:pPr>
              <a:buFont typeface="Arial" pitchFamily="34" charset="0"/>
              <a:buChar char="•"/>
            </a:pPr>
            <a:r>
              <a:rPr lang="en-US" sz="2800" dirty="0" smtClean="0"/>
              <a:t>Place one leg straight behind you up on a table. </a:t>
            </a:r>
          </a:p>
          <a:p>
            <a:pPr>
              <a:buFont typeface="Arial" pitchFamily="34" charset="0"/>
              <a:buChar char="•"/>
            </a:pPr>
            <a:r>
              <a:rPr lang="en-US" sz="2800" dirty="0" smtClean="0"/>
              <a:t>Step forward with the leg you are standing on. </a:t>
            </a:r>
          </a:p>
          <a:p>
            <a:pPr>
              <a:buFont typeface="Arial" pitchFamily="34" charset="0"/>
              <a:buChar char="•"/>
            </a:pPr>
            <a:r>
              <a:rPr lang="en-US" sz="2800" dirty="0" smtClean="0"/>
              <a:t>Push your body up off the table with your hand. </a:t>
            </a:r>
          </a:p>
          <a:p>
            <a:pPr>
              <a:buFont typeface="Arial" pitchFamily="34" charset="0"/>
              <a:buChar char="•"/>
            </a:pPr>
            <a:r>
              <a:rPr lang="en-US" sz="2800" dirty="0" smtClean="0"/>
              <a:t>Keep your torso facing forward.</a:t>
            </a: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143000"/>
          </a:xfrm>
        </p:spPr>
        <p:txBody>
          <a:bodyPr/>
          <a:lstStyle/>
          <a:p>
            <a:r>
              <a:rPr lang="en-US" dirty="0" err="1" smtClean="0"/>
              <a:t>Wimpie</a:t>
            </a:r>
            <a:r>
              <a:rPr lang="en-US" dirty="0" smtClean="0"/>
              <a:t> Push Up</a:t>
            </a:r>
            <a:endParaRPr lang="en-US" dirty="0"/>
          </a:p>
        </p:txBody>
      </p:sp>
      <p:pic>
        <p:nvPicPr>
          <p:cNvPr id="6" name="Content Placeholder 5" descr="013.JPG"/>
          <p:cNvPicPr>
            <a:picLocks noGrp="1" noChangeAspect="1"/>
          </p:cNvPicPr>
          <p:nvPr>
            <p:ph idx="1"/>
          </p:nvPr>
        </p:nvPicPr>
        <p:blipFill>
          <a:blip r:embed="rId3" cstate="print"/>
          <a:srcRect t="24594" b="13920"/>
          <a:stretch>
            <a:fillRect/>
          </a:stretch>
        </p:blipFill>
        <p:spPr>
          <a:xfrm>
            <a:off x="152400" y="609599"/>
            <a:ext cx="5562600" cy="2528455"/>
          </a:xfrm>
          <a:prstGeom prst="rect">
            <a:avLst/>
          </a:prstGeom>
          <a:ln>
            <a:noFill/>
          </a:ln>
          <a:effectLst>
            <a:softEdge rad="112500"/>
          </a:effectLst>
        </p:spPr>
      </p:pic>
      <p:pic>
        <p:nvPicPr>
          <p:cNvPr id="8" name="Picture 7" descr="012.JPG"/>
          <p:cNvPicPr>
            <a:picLocks noChangeAspect="1"/>
          </p:cNvPicPr>
          <p:nvPr/>
        </p:nvPicPr>
        <p:blipFill>
          <a:blip r:embed="rId4" cstate="print"/>
          <a:srcRect l="19298" t="11696" b="8772"/>
          <a:stretch>
            <a:fillRect/>
          </a:stretch>
        </p:blipFill>
        <p:spPr>
          <a:xfrm>
            <a:off x="152400" y="3276600"/>
            <a:ext cx="5562600" cy="2865582"/>
          </a:xfrm>
          <a:prstGeom prst="rect">
            <a:avLst/>
          </a:prstGeom>
          <a:ln>
            <a:noFill/>
          </a:ln>
          <a:effectLst>
            <a:softEdge rad="112500"/>
          </a:effectLst>
        </p:spPr>
      </p:pic>
      <p:sp>
        <p:nvSpPr>
          <p:cNvPr id="9" name="TextBox 8"/>
          <p:cNvSpPr txBox="1"/>
          <p:nvPr/>
        </p:nvSpPr>
        <p:spPr>
          <a:xfrm>
            <a:off x="838200" y="60960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11" name="TextBox 10"/>
          <p:cNvSpPr txBox="1"/>
          <p:nvPr/>
        </p:nvSpPr>
        <p:spPr>
          <a:xfrm>
            <a:off x="6096000" y="1752600"/>
            <a:ext cx="2590800" cy="3046988"/>
          </a:xfrm>
          <a:prstGeom prst="rect">
            <a:avLst/>
          </a:prstGeom>
          <a:noFill/>
        </p:spPr>
        <p:txBody>
          <a:bodyPr wrap="square" rtlCol="0">
            <a:spAutoFit/>
          </a:bodyPr>
          <a:lstStyle/>
          <a:p>
            <a:pPr algn="ctr"/>
            <a:r>
              <a:rPr lang="en-US" sz="2400" dirty="0" smtClean="0"/>
              <a:t>Lay on your stomach with your legs straight. </a:t>
            </a:r>
          </a:p>
          <a:p>
            <a:pPr algn="ctr"/>
            <a:r>
              <a:rPr lang="en-US" sz="2400" dirty="0" smtClean="0"/>
              <a:t>Push your torso off the table with your hands.</a:t>
            </a:r>
          </a:p>
          <a:p>
            <a:pPr algn="ctr"/>
            <a:r>
              <a:rPr lang="en-US" sz="2400" dirty="0" smtClean="0"/>
              <a:t>Keep your hips down on the table. </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p:spPr>
        <p:txBody>
          <a:bodyPr/>
          <a:lstStyle/>
          <a:p>
            <a:r>
              <a:rPr lang="en-US" dirty="0" smtClean="0"/>
              <a:t>Pretzel Stretch</a:t>
            </a:r>
            <a:endParaRPr lang="en-US" dirty="0"/>
          </a:p>
        </p:txBody>
      </p:sp>
      <p:pic>
        <p:nvPicPr>
          <p:cNvPr id="6" name="Content Placeholder 5" descr="015.JPG"/>
          <p:cNvPicPr>
            <a:picLocks noGrp="1" noChangeAspect="1"/>
          </p:cNvPicPr>
          <p:nvPr>
            <p:ph idx="1"/>
          </p:nvPr>
        </p:nvPicPr>
        <p:blipFill>
          <a:blip r:embed="rId3" cstate="print"/>
          <a:srcRect l="13381" t="26938" r="12119" b="20870"/>
          <a:stretch>
            <a:fillRect/>
          </a:stretch>
        </p:blipFill>
        <p:spPr>
          <a:xfrm>
            <a:off x="381000" y="609600"/>
            <a:ext cx="8268929" cy="4344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667000" y="6150114"/>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457200" y="5181600"/>
            <a:ext cx="8153400" cy="1015663"/>
          </a:xfrm>
          <a:prstGeom prst="rect">
            <a:avLst/>
          </a:prstGeom>
          <a:noFill/>
        </p:spPr>
        <p:txBody>
          <a:bodyPr wrap="square" rtlCol="0">
            <a:spAutoFit/>
          </a:bodyPr>
          <a:lstStyle/>
          <a:p>
            <a:pPr algn="ctr"/>
            <a:r>
              <a:rPr lang="en-US" sz="2000" dirty="0" smtClean="0"/>
              <a:t>Get on your hands and knees. Cross one leg behind the other. Slide the back leg out straight behind you. Point the front foot out to the side. Lean over your front knee.</a:t>
            </a:r>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normAutofit/>
          </a:bodyPr>
          <a:lstStyle/>
          <a:p>
            <a:r>
              <a:rPr lang="en-US" sz="5400" dirty="0" smtClean="0"/>
              <a:t>Heel Squish</a:t>
            </a:r>
            <a:endParaRPr lang="en-US" sz="5400" dirty="0"/>
          </a:p>
        </p:txBody>
      </p:sp>
      <p:pic>
        <p:nvPicPr>
          <p:cNvPr id="6" name="Content Placeholder 5" descr="016.JPG"/>
          <p:cNvPicPr>
            <a:picLocks noGrp="1" noChangeAspect="1"/>
          </p:cNvPicPr>
          <p:nvPr>
            <p:ph idx="1"/>
          </p:nvPr>
        </p:nvPicPr>
        <p:blipFill>
          <a:blip r:embed="rId3" cstate="print"/>
          <a:srcRect l="28534" r="18432" b="32655"/>
          <a:stretch>
            <a:fillRect/>
          </a:stretch>
        </p:blipFill>
        <p:spPr>
          <a:xfrm>
            <a:off x="304800" y="990600"/>
            <a:ext cx="5760720"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096000" y="4267200"/>
            <a:ext cx="30480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8" name="TextBox 7"/>
          <p:cNvSpPr txBox="1"/>
          <p:nvPr/>
        </p:nvSpPr>
        <p:spPr>
          <a:xfrm>
            <a:off x="6172200" y="2286000"/>
            <a:ext cx="2743200" cy="1569660"/>
          </a:xfrm>
          <a:prstGeom prst="rect">
            <a:avLst/>
          </a:prstGeom>
          <a:noFill/>
        </p:spPr>
        <p:txBody>
          <a:bodyPr wrap="square" rtlCol="0">
            <a:spAutoFit/>
          </a:bodyPr>
          <a:lstStyle/>
          <a:p>
            <a:pPr algn="ctr"/>
            <a:r>
              <a:rPr lang="en-US" sz="3200" dirty="0" smtClean="0"/>
              <a:t>Sit on your heels with your toes pointed.</a:t>
            </a:r>
            <a:endParaRPr lang="en-US" sz="3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143000"/>
          </a:xfrm>
        </p:spPr>
        <p:txBody>
          <a:bodyPr/>
          <a:lstStyle/>
          <a:p>
            <a:r>
              <a:rPr lang="en-US" dirty="0" smtClean="0"/>
              <a:t>Toe Jams</a:t>
            </a:r>
            <a:endParaRPr lang="en-US" dirty="0"/>
          </a:p>
        </p:txBody>
      </p:sp>
      <p:pic>
        <p:nvPicPr>
          <p:cNvPr id="6" name="Content Placeholder 5" descr="017.JPG"/>
          <p:cNvPicPr>
            <a:picLocks noGrp="1" noChangeAspect="1"/>
          </p:cNvPicPr>
          <p:nvPr>
            <p:ph idx="1"/>
          </p:nvPr>
        </p:nvPicPr>
        <p:blipFill>
          <a:blip r:embed="rId3" cstate="print"/>
          <a:srcRect l="30111" r="18745" b="24230"/>
          <a:stretch>
            <a:fillRect/>
          </a:stretch>
        </p:blipFill>
        <p:spPr>
          <a:xfrm>
            <a:off x="4953000" y="838200"/>
            <a:ext cx="3124200" cy="3471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018.JPG"/>
          <p:cNvPicPr>
            <a:picLocks noChangeAspect="1"/>
          </p:cNvPicPr>
          <p:nvPr/>
        </p:nvPicPr>
        <p:blipFill>
          <a:blip r:embed="rId4" cstate="print"/>
          <a:srcRect l="20690" b="8046"/>
          <a:stretch>
            <a:fillRect/>
          </a:stretch>
        </p:blipFill>
        <p:spPr>
          <a:xfrm>
            <a:off x="304800" y="838200"/>
            <a:ext cx="4038600" cy="3511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667000" y="5715000"/>
            <a:ext cx="3276600" cy="707886"/>
          </a:xfrm>
          <a:prstGeom prst="rect">
            <a:avLst/>
          </a:prstGeom>
          <a:noFill/>
        </p:spPr>
        <p:txBody>
          <a:bodyPr wrap="square" rtlCol="0">
            <a:spAutoFit/>
          </a:bodyPr>
          <a:lstStyle/>
          <a:p>
            <a:r>
              <a:rPr lang="en-US" sz="2000" b="1" dirty="0" smtClean="0"/>
              <a:t>Hold: 		Reps:</a:t>
            </a:r>
          </a:p>
          <a:p>
            <a:r>
              <a:rPr lang="en-US" sz="2000" b="1" dirty="0" smtClean="0"/>
              <a:t>Sets:         	Times/day:</a:t>
            </a:r>
            <a:endParaRPr lang="en-US" sz="2000" b="1" dirty="0"/>
          </a:p>
        </p:txBody>
      </p:sp>
      <p:sp>
        <p:nvSpPr>
          <p:cNvPr id="9" name="TextBox 8"/>
          <p:cNvSpPr txBox="1"/>
          <p:nvPr/>
        </p:nvSpPr>
        <p:spPr>
          <a:xfrm>
            <a:off x="457200" y="4419600"/>
            <a:ext cx="3733800" cy="830997"/>
          </a:xfrm>
          <a:prstGeom prst="rect">
            <a:avLst/>
          </a:prstGeom>
          <a:noFill/>
        </p:spPr>
        <p:txBody>
          <a:bodyPr wrap="square" rtlCol="0">
            <a:spAutoFit/>
          </a:bodyPr>
          <a:lstStyle/>
          <a:p>
            <a:pPr algn="ctr"/>
            <a:r>
              <a:rPr lang="en-US" sz="2400" dirty="0" smtClean="0"/>
              <a:t>Press your toes against a wall.</a:t>
            </a:r>
            <a:endParaRPr lang="en-US" sz="2400" dirty="0"/>
          </a:p>
        </p:txBody>
      </p:sp>
      <p:sp>
        <p:nvSpPr>
          <p:cNvPr id="10" name="TextBox 9"/>
          <p:cNvSpPr txBox="1"/>
          <p:nvPr/>
        </p:nvSpPr>
        <p:spPr>
          <a:xfrm>
            <a:off x="5029200" y="4343400"/>
            <a:ext cx="2971800" cy="1200329"/>
          </a:xfrm>
          <a:prstGeom prst="rect">
            <a:avLst/>
          </a:prstGeom>
          <a:noFill/>
        </p:spPr>
        <p:txBody>
          <a:bodyPr wrap="square" rtlCol="0">
            <a:spAutoFit/>
          </a:bodyPr>
          <a:lstStyle/>
          <a:p>
            <a:pPr algn="ctr"/>
            <a:r>
              <a:rPr lang="en-US" sz="2400" dirty="0" smtClean="0"/>
              <a:t>Sit on your heels with your toes bent upward under you.</a:t>
            </a:r>
            <a:endParaRPr 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885</Words>
  <Application>Microsoft Office PowerPoint</Application>
  <PresentationFormat>On-screen Show (4:3)</PresentationFormat>
  <Paragraphs>139</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Hamstring Stretch</vt:lpstr>
      <vt:lpstr>Fetal Roll Back</vt:lpstr>
      <vt:lpstr>Cross Knee  Rock</vt:lpstr>
      <vt:lpstr>Dollar Stretch</vt:lpstr>
      <vt:lpstr>Half Wimpies</vt:lpstr>
      <vt:lpstr>Wimpie Push Up</vt:lpstr>
      <vt:lpstr>Pretzel Stretch</vt:lpstr>
      <vt:lpstr>Heel Squish</vt:lpstr>
      <vt:lpstr>Toe Jams</vt:lpstr>
      <vt:lpstr>90x90 Stretch</vt:lpstr>
      <vt:lpstr>Waist Band  Turn In</vt:lpstr>
      <vt:lpstr>Window Stretch</vt:lpstr>
      <vt:lpstr>Counter Stretch</vt:lpstr>
      <vt:lpstr>Frog Stretch</vt:lpstr>
      <vt:lpstr>Prayer Stretch</vt:lpstr>
      <vt:lpstr>Sumo Squat ***</vt:lpstr>
      <vt:lpstr>Tribal Squats</vt:lpstr>
      <vt:lpstr>Doorway Marches</vt:lpstr>
      <vt:lpstr>Butt on Wall  Stretch</vt:lpstr>
      <vt:lpstr>Table Sit  Stretch</vt:lpstr>
      <vt:lpstr>Corner Stretch</vt:lpstr>
      <vt:lpstr>Figure 4 Stretch</vt:lpstr>
      <vt:lpstr>Knee Rocks</vt:lpstr>
      <vt:lpstr>Monster  Walk</vt:lpstr>
      <vt:lpstr>Cross Over</vt:lpstr>
      <vt:lpstr>Hitch  Hikers </vt:lpstr>
    </vt:vector>
  </TitlesOfParts>
  <Company>Daemen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Hamstring Stretch</dc:title>
  <dc:creator>Lindsey</dc:creator>
  <cp:lastModifiedBy>BSPT</cp:lastModifiedBy>
  <cp:revision>36</cp:revision>
  <dcterms:created xsi:type="dcterms:W3CDTF">2011-07-18T23:35:17Z</dcterms:created>
  <dcterms:modified xsi:type="dcterms:W3CDTF">2015-04-21T19:19:41Z</dcterms:modified>
</cp:coreProperties>
</file>